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</p:sldMasterIdLst>
  <p:notesMasterIdLst>
    <p:notesMasterId r:id="rId6"/>
  </p:notesMasterIdLst>
  <p:sldIdLst>
    <p:sldId id="304" r:id="rId2"/>
    <p:sldId id="305" r:id="rId3"/>
    <p:sldId id="297" r:id="rId4"/>
    <p:sldId id="303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737455-0581-4C7C-9F9F-C7630C34C6B4}">
  <a:tblStyle styleId="{A6737455-0581-4C7C-9F9F-C7630C34C6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48" y="6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79028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23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10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899534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83597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4174043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202442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7502598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327576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534178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894707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4580649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626350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70698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088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67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2219045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0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694891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879788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88306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851431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3991160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83602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10782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9721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467544" y="1229446"/>
            <a:ext cx="7888800" cy="1231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C" sz="2400" b="1" dirty="0" smtClean="0"/>
              <a:t>Tecnología web</a:t>
            </a:r>
            <a:endParaRPr sz="2800" b="1" dirty="0"/>
          </a:p>
        </p:txBody>
      </p:sp>
      <p:sp>
        <p:nvSpPr>
          <p:cNvPr id="3" name="Google Shape;343;p34"/>
          <p:cNvSpPr txBox="1">
            <a:spLocks/>
          </p:cNvSpPr>
          <p:nvPr/>
        </p:nvSpPr>
        <p:spPr>
          <a:xfrm>
            <a:off x="5364088" y="2564955"/>
            <a:ext cx="5080488" cy="18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Grupo</a:t>
            </a:r>
            <a:r>
              <a:rPr lang="en-US" sz="2000" b="1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#3</a:t>
            </a:r>
            <a:endParaRPr lang="en-US" sz="2000" b="1" dirty="0">
              <a:solidFill>
                <a:schemeClr val="lt1"/>
              </a:solidFill>
              <a:latin typeface="+mn-lt"/>
              <a:ea typeface="Montserrat"/>
              <a:cs typeface="Montserrat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Omar </a:t>
            </a:r>
            <a:r>
              <a:rPr lang="en-US" sz="2000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Morejón</a:t>
            </a:r>
            <a:endParaRPr lang="en-US" sz="2000" dirty="0">
              <a:solidFill>
                <a:schemeClr val="lt1"/>
              </a:solidFill>
              <a:latin typeface="+mn-lt"/>
              <a:ea typeface="Montserrat"/>
              <a:cs typeface="Montserrat"/>
            </a:endParaRPr>
          </a:p>
          <a:p>
            <a:pPr marL="2857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s-ES" sz="2000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Cristhian</a:t>
            </a:r>
            <a:r>
              <a:rPr lang="es-ES" sz="20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Florencia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Christian Apolinario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Jajayra</a:t>
            </a:r>
            <a:r>
              <a:rPr lang="en-US" sz="2000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Castillo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sz="1600" b="1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835696" y="2277674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C" sz="2000" b="1" dirty="0" smtClean="0">
                <a:solidFill>
                  <a:schemeClr val="tx1"/>
                </a:solidFill>
                <a:latin typeface="+mj-lt"/>
              </a:rPr>
              <a:t>ORDERS FOOD</a:t>
            </a:r>
            <a:endParaRPr lang="es-EC" sz="2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60" y="2739339"/>
            <a:ext cx="1296144" cy="226913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1580" y="345816"/>
            <a:ext cx="72407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ESCUELA SUPERIOR POLITÉCNICA DEL LITORAL</a:t>
            </a:r>
            <a:b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MAESTRÍA EN  SISTEMAS DE INFORMACIÓN GERENCIAL</a:t>
            </a:r>
            <a:r>
              <a:rPr lang="es-ES" sz="2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s-ES" sz="2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endParaRPr lang="es-EC" sz="2000" b="1" dirty="0">
              <a:latin typeface="+mj-lt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67494"/>
            <a:ext cx="576064" cy="571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267494"/>
            <a:ext cx="629841" cy="612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723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244688" y="341913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</a:rPr>
              <a:t>PROBLEMA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37767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744975" y="1081125"/>
            <a:ext cx="39417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endParaRPr lang="es-EC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7200" y="3453956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0496"/>
            <a:ext cx="2893896" cy="1846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34" y="3332403"/>
            <a:ext cx="2636857" cy="148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49" y="1397700"/>
            <a:ext cx="2786802" cy="18578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05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bg1"/>
                </a:solidFill>
              </a:rPr>
              <a:t>SOLUCIÓN </a:t>
            </a:r>
            <a:r>
              <a:rPr lang="en" dirty="0">
                <a:solidFill>
                  <a:schemeClr val="bg1"/>
                </a:solidFill>
              </a:rPr>
              <a:t>PROPUESTA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  <p:pic>
        <p:nvPicPr>
          <p:cNvPr id="8" name="Picture 2" descr="Resultado de imagen para html5 bootstrap Y JS">
            <a:extLst>
              <a:ext uri="{FF2B5EF4-FFF2-40B4-BE49-F238E27FC236}">
                <a16:creationId xmlns:a16="http://schemas.microsoft.com/office/drawing/2014/main" id="{06E16168-740A-49C3-A12B-491441EEC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4" y="1635646"/>
            <a:ext cx="2430656" cy="243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26E0B4-7D5F-454E-AA4E-B1BD6460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781" y="2579511"/>
            <a:ext cx="677075" cy="5429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E4786F-5718-4BE2-9AB0-43E7FC25D743}"/>
              </a:ext>
            </a:extLst>
          </p:cNvPr>
          <p:cNvSpPr txBox="1"/>
          <p:nvPr/>
        </p:nvSpPr>
        <p:spPr>
          <a:xfrm>
            <a:off x="355855" y="1010290"/>
            <a:ext cx="221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s-EC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 - </a:t>
            </a:r>
            <a:r>
              <a:rPr lang="es-EC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lang="es-EC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A51169-3B39-4380-9315-D32BA60F88C8}"/>
              </a:ext>
            </a:extLst>
          </p:cNvPr>
          <p:cNvSpPr txBox="1"/>
          <p:nvPr/>
        </p:nvSpPr>
        <p:spPr>
          <a:xfrm>
            <a:off x="5717172" y="1010290"/>
            <a:ext cx="221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s-EC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- </a:t>
            </a:r>
            <a:r>
              <a:rPr lang="es-EC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lang="es-EC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27" y="2485042"/>
            <a:ext cx="1357272" cy="7318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226E0B4-7D5F-454E-AA4E-B1BD6460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070" y="2579510"/>
            <a:ext cx="677075" cy="5429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7" y="3216904"/>
            <a:ext cx="1615743" cy="10752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72" y="1921109"/>
            <a:ext cx="2235338" cy="12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1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899591" y="113175"/>
            <a:ext cx="7434783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C" dirty="0">
                <a:solidFill>
                  <a:schemeClr val="bg1"/>
                </a:solidFill>
              </a:rPr>
              <a:t>ESQUEMA DE </a:t>
            </a:r>
            <a:r>
              <a:rPr lang="es-EC" dirty="0" smtClean="0">
                <a:solidFill>
                  <a:schemeClr val="bg1"/>
                </a:solidFill>
              </a:rPr>
              <a:t>FUNCIOAMIENTO </a:t>
            </a:r>
            <a:r>
              <a:rPr lang="es-EC" dirty="0">
                <a:solidFill>
                  <a:schemeClr val="bg1"/>
                </a:solidFill>
              </a:rPr>
              <a:t>DE LA PROPUESTA</a:t>
            </a: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059582"/>
            <a:ext cx="7524750" cy="35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</TotalTime>
  <Words>39</Words>
  <Application>Microsoft Office PowerPoint</Application>
  <PresentationFormat>Presentación en pantalla (16:9)</PresentationFormat>
  <Paragraphs>16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Montserrat</vt:lpstr>
      <vt:lpstr>PT Serif</vt:lpstr>
      <vt:lpstr>Trebuchet MS</vt:lpstr>
      <vt:lpstr>Tw Cen MT</vt:lpstr>
      <vt:lpstr>Circuito</vt:lpstr>
      <vt:lpstr>Tecnología web</vt:lpstr>
      <vt:lpstr>PROBLEMA</vt:lpstr>
      <vt:lpstr>SOLUCIÓN PROPUESTA</vt:lpstr>
      <vt:lpstr>ESQUEMA DE FUNCIOAMIENTO DE LA PROPUESTA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DynamoDB</dc:title>
  <dc:creator>Omar Morejon</dc:creator>
  <cp:lastModifiedBy>Christian Brunis</cp:lastModifiedBy>
  <cp:revision>56</cp:revision>
  <dcterms:modified xsi:type="dcterms:W3CDTF">2020-05-24T03:25:23Z</dcterms:modified>
</cp:coreProperties>
</file>